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6F49-A3EE-45FA-A9F0-368BE14E5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523781"/>
            <a:ext cx="9479239" cy="3480046"/>
          </a:xfrm>
        </p:spPr>
        <p:txBody>
          <a:bodyPr>
            <a:normAutofit fontScale="90000"/>
          </a:bodyPr>
          <a:lstStyle/>
          <a:p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JSS ACDEMY OF TECHNICAL EDUCATION,NOIDA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presentation</a:t>
            </a: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topic: </a:t>
            </a:r>
            <a:r>
              <a:rPr lang="en-IN" sz="27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ordering website</a:t>
            </a: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DFC82-2533-4617-8EC6-074D244BD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5616" y="4967057"/>
            <a:ext cx="4021584" cy="1766656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Submitted by:  Harsh kedia</a:t>
            </a:r>
          </a:p>
          <a:p>
            <a:pPr algn="l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		1809113051</a:t>
            </a:r>
          </a:p>
          <a:p>
            <a:pPr algn="l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		Ghanshyam pal</a:t>
            </a:r>
          </a:p>
          <a:p>
            <a:pPr algn="l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		1809113048</a:t>
            </a:r>
          </a:p>
        </p:txBody>
      </p:sp>
      <p:pic>
        <p:nvPicPr>
          <p:cNvPr id="4" name="Picture 3" descr="Image result for jss noida logo&quot;">
            <a:extLst>
              <a:ext uri="{FF2B5EF4-FFF2-40B4-BE49-F238E27FC236}">
                <a16:creationId xmlns:a16="http://schemas.microsoft.com/office/drawing/2014/main" id="{29175BAB-1EA7-4AEB-AAAE-D1AEAFAE53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16" y="88777"/>
            <a:ext cx="1154096" cy="1012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08863-A6A7-4699-9C5B-5A2971C7CD2A}"/>
              </a:ext>
            </a:extLst>
          </p:cNvPr>
          <p:cNvSpPr txBox="1"/>
          <p:nvPr/>
        </p:nvSpPr>
        <p:spPr>
          <a:xfrm>
            <a:off x="3146108" y="3700612"/>
            <a:ext cx="729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Of Mr. Ajay Kumar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Indoria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5221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37103-0E92-4E62-8260-DF10CF96BE85}"/>
              </a:ext>
            </a:extLst>
          </p:cNvPr>
          <p:cNvSpPr txBox="1"/>
          <p:nvPr/>
        </p:nvSpPr>
        <p:spPr>
          <a:xfrm>
            <a:off x="1229360" y="833119"/>
            <a:ext cx="598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F3A44-76B4-45BF-8A88-7FA68E64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744333"/>
            <a:ext cx="8402320" cy="3542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86A3C-011E-43F0-9621-C849D706D2D4}"/>
              </a:ext>
            </a:extLst>
          </p:cNvPr>
          <p:cNvSpPr txBox="1"/>
          <p:nvPr/>
        </p:nvSpPr>
        <p:spPr>
          <a:xfrm>
            <a:off x="1229360" y="576072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issues you can fill the above form to get in touch with us.</a:t>
            </a:r>
          </a:p>
        </p:txBody>
      </p:sp>
    </p:spTree>
    <p:extLst>
      <p:ext uri="{BB962C8B-B14F-4D97-AF65-F5344CB8AC3E}">
        <p14:creationId xmlns:p14="http://schemas.microsoft.com/office/powerpoint/2010/main" val="97461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1A4BC-9BAA-4E4D-A851-D0241D446BE8}"/>
              </a:ext>
            </a:extLst>
          </p:cNvPr>
          <p:cNvSpPr txBox="1"/>
          <p:nvPr/>
        </p:nvSpPr>
        <p:spPr>
          <a:xfrm>
            <a:off x="1087120" y="690880"/>
            <a:ext cx="70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Information: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18788-BB77-443A-9518-229232D657A3}"/>
              </a:ext>
            </a:extLst>
          </p:cNvPr>
          <p:cNvSpPr txBox="1"/>
          <p:nvPr/>
        </p:nvSpPr>
        <p:spPr>
          <a:xfrm>
            <a:off x="1087120" y="173736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as per your mood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features are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added regularly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with your account and reorder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Freebies, Cashbacks, Offers and Discounts.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34262-1A44-480E-889B-6987922D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24" y="4076501"/>
            <a:ext cx="191479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BB11C-7545-4939-84FA-0ADB9E195A0C}"/>
              </a:ext>
            </a:extLst>
          </p:cNvPr>
          <p:cNvSpPr txBox="1"/>
          <p:nvPr/>
        </p:nvSpPr>
        <p:spPr>
          <a:xfrm>
            <a:off x="1811045" y="2707688"/>
            <a:ext cx="7643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!!THANK YOU!!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74DDF-6457-449A-9F30-947B62E4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16" y="3631018"/>
            <a:ext cx="1064768" cy="8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65919D-133D-4C77-9D5E-CC53C608BF96}"/>
              </a:ext>
            </a:extLst>
          </p:cNvPr>
          <p:cNvSpPr txBox="1"/>
          <p:nvPr/>
        </p:nvSpPr>
        <p:spPr>
          <a:xfrm>
            <a:off x="3675356" y="0"/>
            <a:ext cx="435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/>
          </a:p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E3EE1-12E3-4EF4-8667-C35F7FA859E8}"/>
              </a:ext>
            </a:extLst>
          </p:cNvPr>
          <p:cNvSpPr txBox="1"/>
          <p:nvPr/>
        </p:nvSpPr>
        <p:spPr>
          <a:xfrm>
            <a:off x="763480" y="1669002"/>
            <a:ext cx="106975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Eat is an online food ordering website that deals with ordering, Processing and delivering food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is done by a Valid Customer with an appropriate identity and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administration receives order, acknowledges the customer, process them and assures delivery at your doorstep.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34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0B53B-A1D2-4BD2-A143-DD86D79E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1383754"/>
            <a:ext cx="7043063" cy="352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D5444-AE29-4FBA-AB2E-743BF71E2578}"/>
              </a:ext>
            </a:extLst>
          </p:cNvPr>
          <p:cNvSpPr txBox="1"/>
          <p:nvPr/>
        </p:nvSpPr>
        <p:spPr>
          <a:xfrm>
            <a:off x="904240" y="548640"/>
            <a:ext cx="684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Will Do:</a:t>
            </a:r>
          </a:p>
        </p:txBody>
      </p:sp>
    </p:spTree>
    <p:extLst>
      <p:ext uri="{BB962C8B-B14F-4D97-AF65-F5344CB8AC3E}">
        <p14:creationId xmlns:p14="http://schemas.microsoft.com/office/powerpoint/2010/main" val="303927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A888D-3CB0-4047-B7A7-43576365FC32}"/>
              </a:ext>
            </a:extLst>
          </p:cNvPr>
          <p:cNvSpPr txBox="1"/>
          <p:nvPr/>
        </p:nvSpPr>
        <p:spPr>
          <a:xfrm>
            <a:off x="741680" y="772160"/>
            <a:ext cx="737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Ordering System Module: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53448-8436-4AE0-8C2C-2C2077AF0308}"/>
              </a:ext>
            </a:extLst>
          </p:cNvPr>
          <p:cNvSpPr txBox="1"/>
          <p:nvPr/>
        </p:nvSpPr>
        <p:spPr>
          <a:xfrm>
            <a:off x="741680" y="1625600"/>
            <a:ext cx="10607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to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food items from the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their current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payment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your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confirmation in the form of order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food will be deliver shortly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 your meal.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3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F48B1-41DB-4AF4-B9E4-3DC050ADE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5200" y="1493520"/>
            <a:ext cx="8188960" cy="5090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4656F-0FDA-4483-A59A-6BF0C877DBC5}"/>
              </a:ext>
            </a:extLst>
          </p:cNvPr>
          <p:cNvSpPr txBox="1"/>
          <p:nvPr/>
        </p:nvSpPr>
        <p:spPr>
          <a:xfrm>
            <a:off x="965200" y="568960"/>
            <a:ext cx="667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</p:txBody>
      </p:sp>
    </p:spTree>
    <p:extLst>
      <p:ext uri="{BB962C8B-B14F-4D97-AF65-F5344CB8AC3E}">
        <p14:creationId xmlns:p14="http://schemas.microsoft.com/office/powerpoint/2010/main" val="121117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E79E2-3A0C-46AA-B882-EA8FC03B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27" y="1554480"/>
            <a:ext cx="9590933" cy="4612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FAE40-B287-4292-A189-F892646931D8}"/>
              </a:ext>
            </a:extLst>
          </p:cNvPr>
          <p:cNvSpPr txBox="1"/>
          <p:nvPr/>
        </p:nvSpPr>
        <p:spPr>
          <a:xfrm>
            <a:off x="833227" y="375920"/>
            <a:ext cx="683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UP/LOGIN PAGE:</a:t>
            </a:r>
          </a:p>
        </p:txBody>
      </p:sp>
    </p:spTree>
    <p:extLst>
      <p:ext uri="{BB962C8B-B14F-4D97-AF65-F5344CB8AC3E}">
        <p14:creationId xmlns:p14="http://schemas.microsoft.com/office/powerpoint/2010/main" val="77824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1FBC6-19AA-4983-ADCD-CB48722F9826}"/>
              </a:ext>
            </a:extLst>
          </p:cNvPr>
          <p:cNvSpPr txBox="1"/>
          <p:nvPr/>
        </p:nvSpPr>
        <p:spPr>
          <a:xfrm>
            <a:off x="944880" y="660400"/>
            <a:ext cx="724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BB729-747F-4BC1-A5EF-722923CF1D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4880" y="1636394"/>
            <a:ext cx="8056880" cy="44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2DFD9-A960-44CE-949F-6498E2E7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39" y="2098040"/>
            <a:ext cx="5031621" cy="216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8C4AF-2CB9-4460-8549-57F736F0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1" y="2098040"/>
            <a:ext cx="5200459" cy="2164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5F5A40-EDC8-42C5-942D-57DB4A39A835}"/>
              </a:ext>
            </a:extLst>
          </p:cNvPr>
          <p:cNvSpPr txBox="1"/>
          <p:nvPr/>
        </p:nvSpPr>
        <p:spPr>
          <a:xfrm>
            <a:off x="895541" y="762000"/>
            <a:ext cx="645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MENU:</a:t>
            </a:r>
          </a:p>
        </p:txBody>
      </p:sp>
    </p:spTree>
    <p:extLst>
      <p:ext uri="{BB962C8B-B14F-4D97-AF65-F5344CB8AC3E}">
        <p14:creationId xmlns:p14="http://schemas.microsoft.com/office/powerpoint/2010/main" val="201748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278E8-B927-464E-9DA2-2D58CB2DA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440" y="1758315"/>
            <a:ext cx="5902960" cy="327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BD551-9629-43B6-BD39-605AC4A80C1A}"/>
              </a:ext>
            </a:extLst>
          </p:cNvPr>
          <p:cNvSpPr txBox="1"/>
          <p:nvPr/>
        </p:nvSpPr>
        <p:spPr>
          <a:xfrm>
            <a:off x="1107440" y="721360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VIEW: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F9AFD-D4CB-410F-BFF7-DCBD8CD6F79F}"/>
              </a:ext>
            </a:extLst>
          </p:cNvPr>
          <p:cNvSpPr txBox="1"/>
          <p:nvPr/>
        </p:nvSpPr>
        <p:spPr>
          <a:xfrm>
            <a:off x="1107440" y="560832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your order in the cart and finally place the order</a:t>
            </a:r>
          </a:p>
        </p:txBody>
      </p:sp>
    </p:spTree>
    <p:extLst>
      <p:ext uri="{BB962C8B-B14F-4D97-AF65-F5344CB8AC3E}">
        <p14:creationId xmlns:p14="http://schemas.microsoft.com/office/powerpoint/2010/main" val="3746072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416</TotalTime>
  <Words>256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Times New Roman</vt:lpstr>
      <vt:lpstr>Tw Cen MT</vt:lpstr>
      <vt:lpstr>Droplet</vt:lpstr>
      <vt:lpstr>                  JSS ACDEMY OF TECHNICAL EDUCATION,NOIDA    web development presentation   topic: food ordering website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</dc:title>
  <dc:creator>harsh kedia</dc:creator>
  <cp:lastModifiedBy>harsh kedia</cp:lastModifiedBy>
  <cp:revision>29</cp:revision>
  <dcterms:created xsi:type="dcterms:W3CDTF">2020-05-01T09:50:53Z</dcterms:created>
  <dcterms:modified xsi:type="dcterms:W3CDTF">2020-05-07T15:59:59Z</dcterms:modified>
</cp:coreProperties>
</file>